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0455A8-0947-050C-2757-CE776B9E22E2}" v="103" dt="2024-02-07T04:57:07.203"/>
    <p1510:client id="{33BD0285-04FC-7C63-9FEF-F1B62418832D}" v="3" dt="2024-02-07T01:40:38.128"/>
    <p1510:client id="{392B2DD0-D30D-4688-B44D-A4E5125794EB}" v="3" dt="2024-02-07T04:41:12.345"/>
    <p1510:client id="{546F6F5A-75AA-BAA7-09B6-8DCA48F3EE25}" v="5" dt="2024-02-07T04:39:24.7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&#65279;<?xml version="1.0" encoding="utf-8"?><Relationships xmlns="http://schemas.openxmlformats.org/package/2006/relationships"><Relationship Type="http://schemas.microsoft.com/office/2015/10/relationships/revisionInfo" Target="revisionInfo.xml" Id="rId8" /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/Relationships>
</file>

<file path=ppt/media/hdphoto1.wdp>
</file>

<file path=ppt/media/hdphoto2.wdp>
</file>

<file path=ppt/media/hdphoto3.wdp>
</file>

<file path=ppt/media/hdphoto4.wdp>
</file>

<file path=ppt/media/image1.png>
</file>

<file path=ppt/media/image10.sv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129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009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45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9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16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202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463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31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9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638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755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039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8.sv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7.png"/><Relationship Id="rId17" Type="http://schemas.openxmlformats.org/officeDocument/2006/relationships/image" Target="../media/image12.svg"/><Relationship Id="rId2" Type="http://schemas.openxmlformats.org/officeDocument/2006/relationships/image" Target="../media/image1.png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6.svg"/><Relationship Id="rId5" Type="http://schemas.microsoft.com/office/2007/relationships/hdphoto" Target="../media/hdphoto2.wdp"/><Relationship Id="rId15" Type="http://schemas.openxmlformats.org/officeDocument/2006/relationships/image" Target="../media/image10.svg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F4E2E9-BD68-F9C7-D2CE-439A293B1179}"/>
              </a:ext>
            </a:extLst>
          </p:cNvPr>
          <p:cNvSpPr>
            <a:spLocks/>
          </p:cNvSpPr>
          <p:nvPr/>
        </p:nvSpPr>
        <p:spPr>
          <a:xfrm>
            <a:off x="-2670" y="1"/>
            <a:ext cx="9144000" cy="6857999"/>
          </a:xfrm>
          <a:prstGeom prst="rect">
            <a:avLst/>
          </a:prstGeom>
          <a:solidFill>
            <a:srgbClr val="F2B8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27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7D82B1-D762-CEFB-CC1B-8C014BEB70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70572" y="6007438"/>
            <a:ext cx="4230915" cy="1566709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Maker’s Resource</a:t>
            </a:r>
            <a:br>
              <a:rPr lang="en-US">
                <a:solidFill>
                  <a:schemeClr val="bg1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</a:br>
            <a:r>
              <a:rPr lang="en-US">
                <a:solidFill>
                  <a:schemeClr val="bg1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List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0E915C4-3F00-BB57-46ED-E0B11B0B0DD4}"/>
              </a:ext>
            </a:extLst>
          </p:cNvPr>
          <p:cNvGrpSpPr/>
          <p:nvPr/>
        </p:nvGrpSpPr>
        <p:grpSpPr>
          <a:xfrm>
            <a:off x="0" y="0"/>
            <a:ext cx="4037991" cy="6857998"/>
            <a:chOff x="-7198" y="2394277"/>
            <a:chExt cx="3850558" cy="6799229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9C37FC3-C13F-D2F1-C1F4-54DEF6B27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12000"/>
                      </a14:imgEffect>
                    </a14:imgLayer>
                  </a14:imgProps>
                </a:ext>
              </a:extLst>
            </a:blip>
            <a:srcRect r="19362"/>
            <a:stretch/>
          </p:blipFill>
          <p:spPr>
            <a:xfrm>
              <a:off x="-7198" y="4305220"/>
              <a:ext cx="3850558" cy="3767494"/>
            </a:xfrm>
            <a:prstGeom prst="rect">
              <a:avLst/>
            </a:prstGeom>
          </p:spPr>
        </p:pic>
        <p:pic>
          <p:nvPicPr>
            <p:cNvPr id="16" name="Picture 15" descr="A metal object with a nut on it&#10;&#10;Description automatically generated">
              <a:extLst>
                <a:ext uri="{FF2B5EF4-FFF2-40B4-BE49-F238E27FC236}">
                  <a16:creationId xmlns:a16="http://schemas.microsoft.com/office/drawing/2014/main" id="{C8136A27-B050-F49C-2D91-1E8CC59732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82" t="1299" r="15829" b="18791"/>
            <a:stretch/>
          </p:blipFill>
          <p:spPr>
            <a:xfrm>
              <a:off x="0" y="2394277"/>
              <a:ext cx="2416145" cy="2405929"/>
            </a:xfrm>
            <a:prstGeom prst="rect">
              <a:avLst/>
            </a:prstGeom>
          </p:spPr>
        </p:pic>
        <p:pic>
          <p:nvPicPr>
            <p:cNvPr id="1026" name="Picture 2" descr="A red object in a rock&#10;&#10;Description automatically generated">
              <a:extLst>
                <a:ext uri="{FF2B5EF4-FFF2-40B4-BE49-F238E27FC236}">
                  <a16:creationId xmlns:a16="http://schemas.microsoft.com/office/drawing/2014/main" id="{730CEBBA-E1AA-30C6-2894-2C8F6A2AFA9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1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29"/>
            <a:stretch/>
          </p:blipFill>
          <p:spPr bwMode="auto">
            <a:xfrm>
              <a:off x="2078182" y="2394277"/>
              <a:ext cx="1765177" cy="24087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 descr="A group of men working in a workshop&#10;&#10;Description automatically generated">
              <a:extLst>
                <a:ext uri="{FF2B5EF4-FFF2-40B4-BE49-F238E27FC236}">
                  <a16:creationId xmlns:a16="http://schemas.microsoft.com/office/drawing/2014/main" id="{9B412AB9-7524-59D4-D3B0-02FC6931DF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-1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52" t="42771" r="29848" b="22418"/>
            <a:stretch/>
          </p:blipFill>
          <p:spPr>
            <a:xfrm>
              <a:off x="-7198" y="7240120"/>
              <a:ext cx="3850558" cy="1953386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1CD05FE7-C090-9850-30AC-F475CB874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85305" y="3724946"/>
              <a:ext cx="3496541" cy="3994464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E0FD360-9C08-111E-085B-0678ECF4F6D7}"/>
              </a:ext>
            </a:extLst>
          </p:cNvPr>
          <p:cNvSpPr txBox="1"/>
          <p:nvPr/>
        </p:nvSpPr>
        <p:spPr>
          <a:xfrm>
            <a:off x="3881382" y="241939"/>
            <a:ext cx="53267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chemeClr val="bg1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Join the Maker’s Club!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08C976C1-56A7-2A83-9652-D9F789D663E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351295" y="1807309"/>
            <a:ext cx="2396695" cy="2396695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5F31A08F-6DDE-B48E-17EF-E12D9590AFC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943163" y="209935"/>
            <a:ext cx="3411755" cy="4647141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3C096595-9FAE-1ED0-E1E5-34A6171DA4B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617534" y="297995"/>
            <a:ext cx="1062644" cy="13472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E794A7-CB7E-4950-65DA-EDED261615A4}"/>
              </a:ext>
            </a:extLst>
          </p:cNvPr>
          <p:cNvSpPr txBox="1"/>
          <p:nvPr/>
        </p:nvSpPr>
        <p:spPr>
          <a:xfrm>
            <a:off x="3926500" y="4340197"/>
            <a:ext cx="5326742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  <a:latin typeface="Artifakt Element Heavy"/>
                <a:ea typeface="Artifakt Element Heavy" panose="020B0B03050000020004" pitchFamily="34" charset="0"/>
              </a:rPr>
              <a:t>Follow the QR Code to sign up for our the Email List!</a:t>
            </a:r>
          </a:p>
        </p:txBody>
      </p:sp>
    </p:spTree>
    <p:extLst>
      <p:ext uri="{BB962C8B-B14F-4D97-AF65-F5344CB8AC3E}">
        <p14:creationId xmlns:p14="http://schemas.microsoft.com/office/powerpoint/2010/main" val="2548003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Application>Microsoft Office PowerPoint</Application>
  <PresentationFormat>On-screen Show (4:3)</PresentationFormat>
  <Slides>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Maker’s Resource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Maker’s Documents</dc:title>
  <dc:creator>(S) ROHMANN, THOMAS</dc:creator>
  <cp:revision>1</cp:revision>
  <dcterms:created xsi:type="dcterms:W3CDTF">2023-10-01T19:56:12Z</dcterms:created>
  <dcterms:modified xsi:type="dcterms:W3CDTF">2024-02-07T04:57:11Z</dcterms:modified>
</cp:coreProperties>
</file>

<file path=docProps/thumbnail.jpeg>
</file>